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48b14394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48b14394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48b14394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48b14394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48b14394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48b14394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48b14394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48b14394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48b14394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48b14394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48b14394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8b14394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48b14394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48b14394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48b14394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48b14394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48b14394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48b14394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48b14394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48b14394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48b1439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48b1439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48b14394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48b14394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48b14394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48b14394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48b14394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48b14394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48b14394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48b14394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48b14394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48b14394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48b14394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48b14394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48b14394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48b14394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48b14394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48b14394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48b14394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48b14394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48b1439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48b1439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48b1439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48b1439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48b1439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48b1439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48b1439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48b1439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48b14394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48b14394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48b14394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48b1439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48b14394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48b14394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Lab 5: AWS Tutorials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Charlie André &amp; Sufyan Shaikh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b="13069" l="0" r="0" t="2449"/>
          <a:stretch/>
        </p:blipFill>
        <p:spPr>
          <a:xfrm>
            <a:off x="83975" y="1117650"/>
            <a:ext cx="8839201" cy="3980224"/>
          </a:xfrm>
          <a:prstGeom prst="rect">
            <a:avLst/>
          </a:prstGeom>
          <a:noFill/>
          <a:ln>
            <a:noFill/>
          </a:ln>
        </p:spPr>
      </p:pic>
      <p:sp>
        <p:nvSpPr>
          <p:cNvPr id="120" name="Google Shape;120;p22"/>
          <p:cNvSpPr txBox="1"/>
          <p:nvPr/>
        </p:nvSpPr>
        <p:spPr>
          <a:xfrm>
            <a:off x="171075" y="273700"/>
            <a:ext cx="6204000" cy="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Now that the bucket has been created, we are ready to upload an image! </a:t>
            </a:r>
            <a:endParaRPr/>
          </a:p>
          <a:p>
            <a:pPr indent="0" lvl="0" marL="0" rtl="0" algn="l">
              <a:spcBef>
                <a:spcPts val="0"/>
              </a:spcBef>
              <a:spcAft>
                <a:spcPts val="0"/>
              </a:spcAft>
              <a:buNone/>
            </a:pPr>
            <a:r>
              <a:rPr lang="en"/>
              <a:t>→ Click “Upload”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152400" y="152400"/>
            <a:ext cx="5123527" cy="3277200"/>
          </a:xfrm>
          <a:prstGeom prst="rect">
            <a:avLst/>
          </a:prstGeom>
          <a:noFill/>
          <a:ln>
            <a:noFill/>
          </a:ln>
        </p:spPr>
      </p:pic>
      <p:sp>
        <p:nvSpPr>
          <p:cNvPr id="126" name="Google Shape;126;p23"/>
          <p:cNvSpPr txBox="1"/>
          <p:nvPr/>
        </p:nvSpPr>
        <p:spPr>
          <a:xfrm>
            <a:off x="152400" y="3662400"/>
            <a:ext cx="60150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Uploading an image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4"/>
          <p:cNvPicPr preferRelativeResize="0"/>
          <p:nvPr/>
        </p:nvPicPr>
        <p:blipFill>
          <a:blip r:embed="rId3">
            <a:alphaModFix/>
          </a:blip>
          <a:stretch>
            <a:fillRect/>
          </a:stretch>
        </p:blipFill>
        <p:spPr>
          <a:xfrm>
            <a:off x="152400" y="152400"/>
            <a:ext cx="8839200" cy="2857238"/>
          </a:xfrm>
          <a:prstGeom prst="rect">
            <a:avLst/>
          </a:prstGeom>
          <a:noFill/>
          <a:ln>
            <a:noFill/>
          </a:ln>
        </p:spPr>
      </p:pic>
      <p:sp>
        <p:nvSpPr>
          <p:cNvPr id="132" name="Google Shape;132;p24"/>
          <p:cNvSpPr txBox="1"/>
          <p:nvPr/>
        </p:nvSpPr>
        <p:spPr>
          <a:xfrm>
            <a:off x="197350" y="3010800"/>
            <a:ext cx="76227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Uploading an image, image name is hey_arthur.jpeg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152400" y="152400"/>
            <a:ext cx="4872026" cy="3037999"/>
          </a:xfrm>
          <a:prstGeom prst="rect">
            <a:avLst/>
          </a:prstGeom>
          <a:noFill/>
          <a:ln>
            <a:noFill/>
          </a:ln>
        </p:spPr>
      </p:pic>
      <p:sp>
        <p:nvSpPr>
          <p:cNvPr id="138" name="Google Shape;138;p25"/>
          <p:cNvSpPr txBox="1"/>
          <p:nvPr/>
        </p:nvSpPr>
        <p:spPr>
          <a:xfrm>
            <a:off x="1033025" y="3696725"/>
            <a:ext cx="52251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View of the image in the web browser.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available at this URL</a:t>
            </a:r>
            <a:endParaRPr/>
          </a:p>
        </p:txBody>
      </p:sp>
      <p:pic>
        <p:nvPicPr>
          <p:cNvPr id="144" name="Google Shape;144;p26"/>
          <p:cNvPicPr preferRelativeResize="0"/>
          <p:nvPr/>
        </p:nvPicPr>
        <p:blipFill>
          <a:blip r:embed="rId3">
            <a:alphaModFix/>
          </a:blip>
          <a:stretch>
            <a:fillRect/>
          </a:stretch>
        </p:blipFill>
        <p:spPr>
          <a:xfrm>
            <a:off x="152400" y="1170125"/>
            <a:ext cx="3924687" cy="3820974"/>
          </a:xfrm>
          <a:prstGeom prst="rect">
            <a:avLst/>
          </a:prstGeom>
          <a:noFill/>
          <a:ln>
            <a:noFill/>
          </a:ln>
        </p:spPr>
      </p:pic>
      <p:sp>
        <p:nvSpPr>
          <p:cNvPr id="145" name="Google Shape;145;p26"/>
          <p:cNvSpPr txBox="1"/>
          <p:nvPr/>
        </p:nvSpPr>
        <p:spPr>
          <a:xfrm>
            <a:off x="4470625" y="1208900"/>
            <a:ext cx="3924600" cy="3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solidFill>
                  <a:schemeClr val="dk1"/>
                </a:solidFill>
              </a:rPr>
              <a:t>We deleted the bucket so you can no longer the view the image.. sorry.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Uses for S3</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application is useful because if you were creating an app per say, you could have storage for particular users so that they’re information is private to anyone but them. And on the other hand, you could have an app in which files would be accessible by all users. This storage system allows applications to store all data on AWS.</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RDS</a:t>
            </a:r>
            <a:endParaRPr/>
          </a:p>
        </p:txBody>
      </p:sp>
      <p:pic>
        <p:nvPicPr>
          <p:cNvPr id="157" name="Google Shape;157;p28"/>
          <p:cNvPicPr preferRelativeResize="0"/>
          <p:nvPr/>
        </p:nvPicPr>
        <p:blipFill>
          <a:blip r:embed="rId3">
            <a:alphaModFix/>
          </a:blip>
          <a:stretch>
            <a:fillRect/>
          </a:stretch>
        </p:blipFill>
        <p:spPr>
          <a:xfrm>
            <a:off x="605474" y="1152475"/>
            <a:ext cx="6673749" cy="37385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database</a:t>
            </a:r>
            <a:endParaRPr/>
          </a:p>
        </p:txBody>
      </p:sp>
      <p:pic>
        <p:nvPicPr>
          <p:cNvPr id="163" name="Google Shape;163;p29"/>
          <p:cNvPicPr preferRelativeResize="0"/>
          <p:nvPr/>
        </p:nvPicPr>
        <p:blipFill>
          <a:blip r:embed="rId3">
            <a:alphaModFix/>
          </a:blip>
          <a:stretch>
            <a:fillRect/>
          </a:stretch>
        </p:blipFill>
        <p:spPr>
          <a:xfrm>
            <a:off x="152400" y="1170125"/>
            <a:ext cx="8839202" cy="25904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the database</a:t>
            </a:r>
            <a:endParaRPr/>
          </a:p>
        </p:txBody>
      </p:sp>
      <p:pic>
        <p:nvPicPr>
          <p:cNvPr id="169" name="Google Shape;169;p30"/>
          <p:cNvPicPr preferRelativeResize="0"/>
          <p:nvPr/>
        </p:nvPicPr>
        <p:blipFill>
          <a:blip r:embed="rId3">
            <a:alphaModFix/>
          </a:blip>
          <a:stretch>
            <a:fillRect/>
          </a:stretch>
        </p:blipFill>
        <p:spPr>
          <a:xfrm>
            <a:off x="152400" y="1170125"/>
            <a:ext cx="5802397"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in the MySQLWorkbench App</a:t>
            </a:r>
            <a:endParaRPr/>
          </a:p>
        </p:txBody>
      </p:sp>
      <p:pic>
        <p:nvPicPr>
          <p:cNvPr id="175" name="Google Shape;175;p31"/>
          <p:cNvPicPr preferRelativeResize="0"/>
          <p:nvPr/>
        </p:nvPicPr>
        <p:blipFill>
          <a:blip r:embed="rId3">
            <a:alphaModFix/>
          </a:blip>
          <a:stretch>
            <a:fillRect/>
          </a:stretch>
        </p:blipFill>
        <p:spPr>
          <a:xfrm>
            <a:off x="993323" y="1017725"/>
            <a:ext cx="5936547" cy="41987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EC2</a:t>
            </a:r>
            <a:endParaRPr/>
          </a:p>
        </p:txBody>
      </p:sp>
      <p:sp>
        <p:nvSpPr>
          <p:cNvPr id="61" name="Google Shape;61;p14"/>
          <p:cNvSpPr txBox="1"/>
          <p:nvPr>
            <p:ph idx="1" type="body"/>
          </p:nvPr>
        </p:nvSpPr>
        <p:spPr>
          <a:xfrm>
            <a:off x="311700" y="1017725"/>
            <a:ext cx="4124700" cy="7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Create the instance by clicking “Launch Instance”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2" name="Google Shape;62;p14"/>
          <p:cNvPicPr preferRelativeResize="0"/>
          <p:nvPr/>
        </p:nvPicPr>
        <p:blipFill rotWithShape="1">
          <a:blip r:embed="rId3">
            <a:alphaModFix/>
          </a:blip>
          <a:srcRect b="26438" l="0" r="0" t="0"/>
          <a:stretch/>
        </p:blipFill>
        <p:spPr>
          <a:xfrm>
            <a:off x="3887725" y="1017728"/>
            <a:ext cx="3323911" cy="1029200"/>
          </a:xfrm>
          <a:prstGeom prst="rect">
            <a:avLst/>
          </a:prstGeom>
          <a:noFill/>
          <a:ln>
            <a:noFill/>
          </a:ln>
        </p:spPr>
      </p:pic>
      <p:pic>
        <p:nvPicPr>
          <p:cNvPr id="63" name="Google Shape;63;p14"/>
          <p:cNvPicPr preferRelativeResize="0"/>
          <p:nvPr/>
        </p:nvPicPr>
        <p:blipFill>
          <a:blip r:embed="rId4">
            <a:alphaModFix/>
          </a:blip>
          <a:stretch>
            <a:fillRect/>
          </a:stretch>
        </p:blipFill>
        <p:spPr>
          <a:xfrm>
            <a:off x="0" y="2692860"/>
            <a:ext cx="9144000" cy="831980"/>
          </a:xfrm>
          <a:prstGeom prst="rect">
            <a:avLst/>
          </a:prstGeom>
          <a:noFill/>
          <a:ln>
            <a:noFill/>
          </a:ln>
        </p:spPr>
      </p:pic>
      <p:pic>
        <p:nvPicPr>
          <p:cNvPr id="64" name="Google Shape;64;p14"/>
          <p:cNvPicPr preferRelativeResize="0"/>
          <p:nvPr/>
        </p:nvPicPr>
        <p:blipFill>
          <a:blip r:embed="rId5">
            <a:alphaModFix/>
          </a:blip>
          <a:stretch>
            <a:fillRect/>
          </a:stretch>
        </p:blipFill>
        <p:spPr>
          <a:xfrm>
            <a:off x="0" y="3979097"/>
            <a:ext cx="9143999" cy="926057"/>
          </a:xfrm>
          <a:prstGeom prst="rect">
            <a:avLst/>
          </a:prstGeom>
          <a:noFill/>
          <a:ln>
            <a:noFill/>
          </a:ln>
        </p:spPr>
      </p:pic>
      <p:sp>
        <p:nvSpPr>
          <p:cNvPr id="65" name="Google Shape;65;p14"/>
          <p:cNvSpPr txBox="1"/>
          <p:nvPr/>
        </p:nvSpPr>
        <p:spPr>
          <a:xfrm>
            <a:off x="330725" y="2372175"/>
            <a:ext cx="60558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Select the Configuration you would like to Run:</a:t>
            </a:r>
            <a:endParaRPr/>
          </a:p>
        </p:txBody>
      </p:sp>
      <p:sp>
        <p:nvSpPr>
          <p:cNvPr id="66" name="Google Shape;66;p14"/>
          <p:cNvSpPr txBox="1"/>
          <p:nvPr/>
        </p:nvSpPr>
        <p:spPr>
          <a:xfrm>
            <a:off x="205275" y="3512625"/>
            <a:ext cx="72306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Select the # of vCPUs and amount of memory, we chose the free tier eligible amount: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Opening the SQL editor</a:t>
            </a:r>
            <a:endParaRPr/>
          </a:p>
        </p:txBody>
      </p:sp>
      <p:pic>
        <p:nvPicPr>
          <p:cNvPr id="181" name="Google Shape;181;p32"/>
          <p:cNvPicPr preferRelativeResize="0"/>
          <p:nvPr/>
        </p:nvPicPr>
        <p:blipFill>
          <a:blip r:embed="rId3">
            <a:alphaModFix/>
          </a:blip>
          <a:stretch>
            <a:fillRect/>
          </a:stretch>
        </p:blipFill>
        <p:spPr>
          <a:xfrm>
            <a:off x="152400" y="1170125"/>
            <a:ext cx="8839200" cy="32706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editor is completely open</a:t>
            </a:r>
            <a:endParaRPr/>
          </a:p>
        </p:txBody>
      </p:sp>
      <p:pic>
        <p:nvPicPr>
          <p:cNvPr id="187" name="Google Shape;187;p33"/>
          <p:cNvPicPr preferRelativeResize="0"/>
          <p:nvPr/>
        </p:nvPicPr>
        <p:blipFill>
          <a:blip r:embed="rId3">
            <a:alphaModFix/>
          </a:blip>
          <a:stretch>
            <a:fillRect/>
          </a:stretch>
        </p:blipFill>
        <p:spPr>
          <a:xfrm>
            <a:off x="152400" y="1170125"/>
            <a:ext cx="5416545"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delete this database</a:t>
            </a:r>
            <a:endParaRPr/>
          </a:p>
        </p:txBody>
      </p:sp>
      <p:pic>
        <p:nvPicPr>
          <p:cNvPr id="193" name="Google Shape;193;p34"/>
          <p:cNvPicPr preferRelativeResize="0"/>
          <p:nvPr/>
        </p:nvPicPr>
        <p:blipFill>
          <a:blip r:embed="rId3">
            <a:alphaModFix/>
          </a:blip>
          <a:stretch>
            <a:fillRect/>
          </a:stretch>
        </p:blipFill>
        <p:spPr>
          <a:xfrm>
            <a:off x="152400" y="1170125"/>
            <a:ext cx="8839200" cy="35207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Lambda</a:t>
            </a:r>
            <a:endParaRPr/>
          </a:p>
        </p:txBody>
      </p:sp>
      <p:sp>
        <p:nvSpPr>
          <p:cNvPr id="199" name="Google Shape;199;p35"/>
          <p:cNvSpPr txBox="1"/>
          <p:nvPr>
            <p:ph idx="1" type="body"/>
          </p:nvPr>
        </p:nvSpPr>
        <p:spPr>
          <a:xfrm>
            <a:off x="311700" y="1152475"/>
            <a:ext cx="8520600" cy="44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Create a new Lambda function by selecting “create function” </a:t>
            </a:r>
            <a:endParaRPr/>
          </a:p>
        </p:txBody>
      </p:sp>
      <p:pic>
        <p:nvPicPr>
          <p:cNvPr id="200" name="Google Shape;200;p35"/>
          <p:cNvPicPr preferRelativeResize="0"/>
          <p:nvPr/>
        </p:nvPicPr>
        <p:blipFill>
          <a:blip r:embed="rId3">
            <a:alphaModFix/>
          </a:blip>
          <a:stretch>
            <a:fillRect/>
          </a:stretch>
        </p:blipFill>
        <p:spPr>
          <a:xfrm>
            <a:off x="152400" y="1521075"/>
            <a:ext cx="8839196" cy="1229417"/>
          </a:xfrm>
          <a:prstGeom prst="rect">
            <a:avLst/>
          </a:prstGeom>
          <a:noFill/>
          <a:ln>
            <a:noFill/>
          </a:ln>
        </p:spPr>
      </p:pic>
      <p:pic>
        <p:nvPicPr>
          <p:cNvPr id="201" name="Google Shape;201;p35"/>
          <p:cNvPicPr preferRelativeResize="0"/>
          <p:nvPr/>
        </p:nvPicPr>
        <p:blipFill>
          <a:blip r:embed="rId4">
            <a:alphaModFix/>
          </a:blip>
          <a:stretch>
            <a:fillRect/>
          </a:stretch>
        </p:blipFill>
        <p:spPr>
          <a:xfrm>
            <a:off x="4266975" y="2914292"/>
            <a:ext cx="4565328" cy="2088208"/>
          </a:xfrm>
          <a:prstGeom prst="rect">
            <a:avLst/>
          </a:prstGeom>
          <a:noFill/>
          <a:ln>
            <a:noFill/>
          </a:ln>
        </p:spPr>
      </p:pic>
      <p:sp>
        <p:nvSpPr>
          <p:cNvPr id="202" name="Google Shape;202;p35"/>
          <p:cNvSpPr txBox="1"/>
          <p:nvPr/>
        </p:nvSpPr>
        <p:spPr>
          <a:xfrm>
            <a:off x="387750" y="2919600"/>
            <a:ext cx="3592500" cy="18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After creating the function, we chose to start from scratch as it was easier. Name your function something appropriate and choose your programming language. We chose Python because it’s just easier.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Lambda (cont…)</a:t>
            </a:r>
            <a:endParaRPr/>
          </a:p>
        </p:txBody>
      </p:sp>
      <p:sp>
        <p:nvSpPr>
          <p:cNvPr id="208" name="Google Shape;208;p36"/>
          <p:cNvSpPr txBox="1"/>
          <p:nvPr>
            <p:ph idx="1" type="body"/>
          </p:nvPr>
        </p:nvSpPr>
        <p:spPr>
          <a:xfrm>
            <a:off x="311700" y="1152475"/>
            <a:ext cx="8520600" cy="71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After creating your function, you are now ready to code. Scroll down and you will find an IDE with starter code.</a:t>
            </a:r>
            <a:endParaRPr/>
          </a:p>
        </p:txBody>
      </p:sp>
      <p:pic>
        <p:nvPicPr>
          <p:cNvPr id="209" name="Google Shape;209;p36"/>
          <p:cNvPicPr preferRelativeResize="0"/>
          <p:nvPr/>
        </p:nvPicPr>
        <p:blipFill>
          <a:blip r:embed="rId3">
            <a:alphaModFix/>
          </a:blip>
          <a:stretch>
            <a:fillRect/>
          </a:stretch>
        </p:blipFill>
        <p:spPr>
          <a:xfrm>
            <a:off x="152400" y="2022775"/>
            <a:ext cx="8839200" cy="21634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Lambda (cont…)</a:t>
            </a:r>
            <a:endParaRPr/>
          </a:p>
        </p:txBody>
      </p:sp>
      <p:sp>
        <p:nvSpPr>
          <p:cNvPr id="215" name="Google Shape;215;p37"/>
          <p:cNvSpPr txBox="1"/>
          <p:nvPr>
            <p:ph idx="1" type="body"/>
          </p:nvPr>
        </p:nvSpPr>
        <p:spPr>
          <a:xfrm>
            <a:off x="311700" y="1152475"/>
            <a:ext cx="8520600" cy="72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We were told to write code to model a confusion matrix given arrays for predicted and actual. Here is that code: </a:t>
            </a:r>
            <a:endParaRPr/>
          </a:p>
        </p:txBody>
      </p:sp>
      <p:pic>
        <p:nvPicPr>
          <p:cNvPr id="216" name="Google Shape;216;p37"/>
          <p:cNvPicPr preferRelativeResize="0"/>
          <p:nvPr/>
        </p:nvPicPr>
        <p:blipFill>
          <a:blip r:embed="rId3">
            <a:alphaModFix/>
          </a:blip>
          <a:stretch>
            <a:fillRect/>
          </a:stretch>
        </p:blipFill>
        <p:spPr>
          <a:xfrm>
            <a:off x="1304275" y="2016525"/>
            <a:ext cx="6419264" cy="2956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Lambda (cont…)</a:t>
            </a:r>
            <a:endParaRPr/>
          </a:p>
        </p:txBody>
      </p:sp>
      <p:sp>
        <p:nvSpPr>
          <p:cNvPr id="222" name="Google Shape;222;p38"/>
          <p:cNvSpPr txBox="1"/>
          <p:nvPr>
            <p:ph idx="1" type="body"/>
          </p:nvPr>
        </p:nvSpPr>
        <p:spPr>
          <a:xfrm>
            <a:off x="311700" y="1152475"/>
            <a:ext cx="8520600" cy="107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After writing the code, click on test on your upper right corner. Create a test event, we just used the basic hello world template. Now save and test your code. These are the results we got:</a:t>
            </a:r>
            <a:endParaRPr/>
          </a:p>
        </p:txBody>
      </p:sp>
      <p:pic>
        <p:nvPicPr>
          <p:cNvPr id="223" name="Google Shape;223;p38"/>
          <p:cNvPicPr preferRelativeResize="0"/>
          <p:nvPr/>
        </p:nvPicPr>
        <p:blipFill>
          <a:blip r:embed="rId3">
            <a:alphaModFix/>
          </a:blip>
          <a:stretch>
            <a:fillRect/>
          </a:stretch>
        </p:blipFill>
        <p:spPr>
          <a:xfrm>
            <a:off x="152400" y="2223775"/>
            <a:ext cx="8839203" cy="25421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Lambda (cont…)</a:t>
            </a:r>
            <a:endParaRPr/>
          </a:p>
        </p:txBody>
      </p:sp>
      <p:sp>
        <p:nvSpPr>
          <p:cNvPr id="229" name="Google Shape;229;p39"/>
          <p:cNvSpPr txBox="1"/>
          <p:nvPr>
            <p:ph idx="1" type="body"/>
          </p:nvPr>
        </p:nvSpPr>
        <p:spPr>
          <a:xfrm>
            <a:off x="311700" y="1152475"/>
            <a:ext cx="8520600" cy="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Summary Logs of Our Code Execution</a:t>
            </a:r>
            <a:endParaRPr/>
          </a:p>
        </p:txBody>
      </p:sp>
      <p:pic>
        <p:nvPicPr>
          <p:cNvPr id="230" name="Google Shape;230;p39"/>
          <p:cNvPicPr preferRelativeResize="0"/>
          <p:nvPr/>
        </p:nvPicPr>
        <p:blipFill>
          <a:blip r:embed="rId3">
            <a:alphaModFix/>
          </a:blip>
          <a:stretch>
            <a:fillRect/>
          </a:stretch>
        </p:blipFill>
        <p:spPr>
          <a:xfrm>
            <a:off x="756850" y="1646600"/>
            <a:ext cx="3611149" cy="2773975"/>
          </a:xfrm>
          <a:prstGeom prst="rect">
            <a:avLst/>
          </a:prstGeom>
          <a:noFill/>
          <a:ln>
            <a:noFill/>
          </a:ln>
        </p:spPr>
      </p:pic>
      <p:sp>
        <p:nvSpPr>
          <p:cNvPr id="231" name="Google Shape;231;p39"/>
          <p:cNvSpPr txBox="1"/>
          <p:nvPr/>
        </p:nvSpPr>
        <p:spPr>
          <a:xfrm>
            <a:off x="387750" y="4504850"/>
            <a:ext cx="42312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Don’t forget to delete your function afterwards!!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fin.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EC2</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To connect to the system with SSH generate a key pair, set up the execution environment. </a:t>
            </a:r>
            <a:r>
              <a:rPr i="1" lang="en"/>
              <a:t>s</a:t>
            </a:r>
            <a:r>
              <a:rPr i="1" lang="en"/>
              <a:t>sh -i /pathname_where_key_is_located ec2-user@domain</a:t>
            </a:r>
            <a:endParaRPr i="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3" name="Google Shape;73;p15"/>
          <p:cNvPicPr preferRelativeResize="0"/>
          <p:nvPr/>
        </p:nvPicPr>
        <p:blipFill>
          <a:blip r:embed="rId3">
            <a:alphaModFix/>
          </a:blip>
          <a:stretch>
            <a:fillRect/>
          </a:stretch>
        </p:blipFill>
        <p:spPr>
          <a:xfrm>
            <a:off x="1311725" y="2112003"/>
            <a:ext cx="6123100" cy="1729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EC2</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a:t>
            </a:r>
            <a:r>
              <a:rPr lang="en"/>
              <a:t>unning a sample container application</a:t>
            </a:r>
            <a:endParaRPr/>
          </a:p>
          <a:p>
            <a:pPr indent="0" lvl="0" marL="0" rtl="0" algn="l">
              <a:spcBef>
                <a:spcPts val="1600"/>
              </a:spcBef>
              <a:spcAft>
                <a:spcPts val="1600"/>
              </a:spcAft>
              <a:buNone/>
            </a:pPr>
            <a:r>
              <a:t/>
            </a:r>
            <a:endParaRPr/>
          </a:p>
        </p:txBody>
      </p:sp>
      <p:pic>
        <p:nvPicPr>
          <p:cNvPr id="80" name="Google Shape;80;p16"/>
          <p:cNvPicPr preferRelativeResize="0"/>
          <p:nvPr/>
        </p:nvPicPr>
        <p:blipFill>
          <a:blip r:embed="rId3">
            <a:alphaModFix/>
          </a:blip>
          <a:stretch>
            <a:fillRect/>
          </a:stretch>
        </p:blipFill>
        <p:spPr>
          <a:xfrm>
            <a:off x="452500" y="1751250"/>
            <a:ext cx="3506952" cy="3144276"/>
          </a:xfrm>
          <a:prstGeom prst="rect">
            <a:avLst/>
          </a:prstGeom>
          <a:noFill/>
          <a:ln>
            <a:noFill/>
          </a:ln>
        </p:spPr>
      </p:pic>
      <p:pic>
        <p:nvPicPr>
          <p:cNvPr id="81" name="Google Shape;81;p16"/>
          <p:cNvPicPr preferRelativeResize="0"/>
          <p:nvPr/>
        </p:nvPicPr>
        <p:blipFill>
          <a:blip r:embed="rId4">
            <a:alphaModFix/>
          </a:blip>
          <a:stretch>
            <a:fillRect/>
          </a:stretch>
        </p:blipFill>
        <p:spPr>
          <a:xfrm>
            <a:off x="4787673" y="1841734"/>
            <a:ext cx="3506949" cy="29633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397499" y="949725"/>
            <a:ext cx="3609152" cy="2944399"/>
          </a:xfrm>
          <a:prstGeom prst="rect">
            <a:avLst/>
          </a:prstGeom>
          <a:noFill/>
          <a:ln>
            <a:noFill/>
          </a:ln>
        </p:spPr>
      </p:pic>
      <p:pic>
        <p:nvPicPr>
          <p:cNvPr id="87" name="Google Shape;87;p17"/>
          <p:cNvPicPr preferRelativeResize="0"/>
          <p:nvPr/>
        </p:nvPicPr>
        <p:blipFill>
          <a:blip r:embed="rId4">
            <a:alphaModFix/>
          </a:blip>
          <a:stretch>
            <a:fillRect/>
          </a:stretch>
        </p:blipFill>
        <p:spPr>
          <a:xfrm>
            <a:off x="4888675" y="401237"/>
            <a:ext cx="3781100" cy="4041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343750" y="279050"/>
            <a:ext cx="6375450" cy="3024476"/>
          </a:xfrm>
          <a:prstGeom prst="rect">
            <a:avLst/>
          </a:prstGeom>
          <a:noFill/>
          <a:ln>
            <a:noFill/>
          </a:ln>
        </p:spPr>
      </p:pic>
      <p:pic>
        <p:nvPicPr>
          <p:cNvPr id="93" name="Google Shape;93;p18"/>
          <p:cNvPicPr preferRelativeResize="0"/>
          <p:nvPr/>
        </p:nvPicPr>
        <p:blipFill>
          <a:blip r:embed="rId4">
            <a:alphaModFix/>
          </a:blip>
          <a:stretch>
            <a:fillRect/>
          </a:stretch>
        </p:blipFill>
        <p:spPr>
          <a:xfrm>
            <a:off x="523350" y="2997049"/>
            <a:ext cx="4048651" cy="1928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152400" y="638925"/>
            <a:ext cx="7162724" cy="4352174"/>
          </a:xfrm>
          <a:prstGeom prst="rect">
            <a:avLst/>
          </a:prstGeom>
          <a:noFill/>
          <a:ln>
            <a:noFill/>
          </a:ln>
        </p:spPr>
      </p:pic>
      <p:sp>
        <p:nvSpPr>
          <p:cNvPr id="99" name="Google Shape;99;p19"/>
          <p:cNvSpPr txBox="1"/>
          <p:nvPr/>
        </p:nvSpPr>
        <p:spPr>
          <a:xfrm>
            <a:off x="163800" y="99125"/>
            <a:ext cx="68049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Shutdown the container and its host EC2 to avoid additional charges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EC2 (cont…)</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Remember to shutdown the instance after you are done using it as it can continue to bill you.</a:t>
            </a:r>
            <a:endParaRPr/>
          </a:p>
        </p:txBody>
      </p:sp>
      <p:pic>
        <p:nvPicPr>
          <p:cNvPr id="106" name="Google Shape;106;p20"/>
          <p:cNvPicPr preferRelativeResize="0"/>
          <p:nvPr/>
        </p:nvPicPr>
        <p:blipFill rotWithShape="1">
          <a:blip r:embed="rId3">
            <a:alphaModFix/>
          </a:blip>
          <a:srcRect b="71103" l="0" r="0" t="0"/>
          <a:stretch/>
        </p:blipFill>
        <p:spPr>
          <a:xfrm>
            <a:off x="0" y="4177656"/>
            <a:ext cx="9143997" cy="965850"/>
          </a:xfrm>
          <a:prstGeom prst="rect">
            <a:avLst/>
          </a:prstGeom>
          <a:noFill/>
          <a:ln>
            <a:noFill/>
          </a:ln>
        </p:spPr>
      </p:pic>
      <p:pic>
        <p:nvPicPr>
          <p:cNvPr id="107" name="Google Shape;107;p20"/>
          <p:cNvPicPr preferRelativeResize="0"/>
          <p:nvPr/>
        </p:nvPicPr>
        <p:blipFill rotWithShape="1">
          <a:blip r:embed="rId4">
            <a:alphaModFix/>
          </a:blip>
          <a:srcRect b="50000" l="0" r="0" t="0"/>
          <a:stretch/>
        </p:blipFill>
        <p:spPr>
          <a:xfrm>
            <a:off x="293075" y="1826725"/>
            <a:ext cx="8557847" cy="2419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S3 and SNS</a:t>
            </a:r>
            <a:endParaRPr/>
          </a:p>
        </p:txBody>
      </p:sp>
      <p:pic>
        <p:nvPicPr>
          <p:cNvPr id="113" name="Google Shape;113;p21"/>
          <p:cNvPicPr preferRelativeResize="0"/>
          <p:nvPr/>
        </p:nvPicPr>
        <p:blipFill>
          <a:blip r:embed="rId3">
            <a:alphaModFix/>
          </a:blip>
          <a:stretch>
            <a:fillRect/>
          </a:stretch>
        </p:blipFill>
        <p:spPr>
          <a:xfrm>
            <a:off x="3368525" y="1227150"/>
            <a:ext cx="5537135" cy="3820976"/>
          </a:xfrm>
          <a:prstGeom prst="rect">
            <a:avLst/>
          </a:prstGeom>
          <a:noFill/>
          <a:ln>
            <a:noFill/>
          </a:ln>
        </p:spPr>
      </p:pic>
      <p:sp>
        <p:nvSpPr>
          <p:cNvPr id="114" name="Google Shape;114;p21"/>
          <p:cNvSpPr txBox="1"/>
          <p:nvPr/>
        </p:nvSpPr>
        <p:spPr>
          <a:xfrm>
            <a:off x="296525" y="1208900"/>
            <a:ext cx="2703000" cy="3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Create a bucket. We went with default settings and allowed public access to all.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